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30279975" cy="42808525"/>
  <p:notesSz cx="6858000" cy="9144000"/>
  <p:defaultTextStyle>
    <a:defPPr>
      <a:defRPr lang="en-US"/>
    </a:defPPr>
    <a:lvl1pPr algn="l" defTabSz="2087563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2087563" indent="-1630363" algn="l" defTabSz="2087563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4175125" indent="-3260725" algn="l" defTabSz="2087563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6264275" indent="-4892675" algn="l" defTabSz="2087563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8351838" indent="-6523038" algn="l" defTabSz="2087563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82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82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82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82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3483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  <a:srgbClr val="66FF99"/>
    <a:srgbClr val="008000"/>
    <a:srgbClr val="009999"/>
    <a:srgbClr val="9AB2AF"/>
    <a:srgbClr val="2E6D92"/>
    <a:srgbClr val="6F8784"/>
    <a:srgbClr val="99FF33"/>
    <a:srgbClr val="33CC33"/>
    <a:srgbClr val="A2A9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6F5F807-72DF-4745-B423-89178EEDC9E0}" v="2" dt="2025-02-05T12:25:25.0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 snapToObjects="1">
      <p:cViewPr>
        <p:scale>
          <a:sx n="38" d="100"/>
          <a:sy n="38" d="100"/>
        </p:scale>
        <p:origin x="0" y="84"/>
      </p:cViewPr>
      <p:guideLst>
        <p:guide orient="horz" pos="13483"/>
        <p:guide pos="9537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Objects="1">
      <p:cViewPr varScale="1">
        <p:scale>
          <a:sx n="86" d="100"/>
          <a:sy n="86" d="100"/>
        </p:scale>
        <p:origin x="-3174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562131B1-DD30-4E0E-AC6E-E47BA1E9756C}" type="datetimeFigureOut">
              <a:rPr lang="en-US"/>
              <a:pPr>
                <a:defRPr/>
              </a:pPr>
              <a:t>2/5/2025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A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A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5724E2E5-787B-4053-B662-BC68A05DA432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689491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513522" y="4698406"/>
            <a:ext cx="27251978" cy="2880320"/>
          </a:xfrm>
          <a:prstGeom prst="rect">
            <a:avLst/>
          </a:prstGeom>
        </p:spPr>
        <p:txBody>
          <a:bodyPr lIns="0" anchor="ctr"/>
          <a:lstStyle>
            <a:lvl1pPr algn="l">
              <a:defRPr sz="8000"/>
            </a:lvl1pPr>
          </a:lstStyle>
          <a:p>
            <a:r>
              <a:rPr lang="en-AU" dirty="0"/>
              <a:t>Insert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513999" y="11827198"/>
            <a:ext cx="27251978" cy="29794018"/>
          </a:xfrm>
        </p:spPr>
        <p:txBody>
          <a:bodyPr lIns="0" numCol="2">
            <a:normAutofit/>
          </a:bodyPr>
          <a:lstStyle>
            <a:lvl1pPr marL="0" indent="0">
              <a:spcBef>
                <a:spcPts val="0"/>
              </a:spcBef>
              <a:spcAft>
                <a:spcPts val="3000"/>
              </a:spcAft>
              <a:buNone/>
              <a:defRPr sz="3200" b="0" baseline="0"/>
            </a:lvl1pPr>
            <a:lvl2pPr>
              <a:defRPr sz="4800"/>
            </a:lvl2pPr>
            <a:lvl3pPr>
              <a:defRPr sz="44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Insert poster content here.</a:t>
            </a:r>
            <a:br>
              <a:rPr lang="en-US" dirty="0"/>
            </a:br>
            <a:r>
              <a:rPr lang="en-US" dirty="0"/>
              <a:t>Recommended font size for body text is Arial size 32.</a:t>
            </a:r>
            <a:br>
              <a:rPr lang="en-US" dirty="0"/>
            </a:br>
            <a:r>
              <a:rPr lang="en-US" dirty="0"/>
              <a:t>Two column layout is preferred (right click, select ‘Format  Shape’, then select ‘Text  Box’, then ‘Columns’).</a:t>
            </a:r>
            <a:br>
              <a:rPr lang="en-US" dirty="0"/>
            </a:br>
            <a:r>
              <a:rPr lang="en-US" dirty="0"/>
              <a:t>Headings should be Arial size 36, bold.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513522" y="7578726"/>
            <a:ext cx="27252455" cy="1440160"/>
          </a:xfrm>
        </p:spPr>
        <p:txBody>
          <a:bodyPr lIns="0"/>
          <a:lstStyle>
            <a:lvl1pPr>
              <a:buFontTx/>
              <a:buNone/>
              <a:defRPr sz="4800" baseline="0">
                <a:solidFill>
                  <a:srgbClr val="C27065"/>
                </a:solidFill>
              </a:defRPr>
            </a:lvl1pPr>
          </a:lstStyle>
          <a:p>
            <a:pPr lvl="0"/>
            <a:r>
              <a:rPr lang="en-AU" dirty="0"/>
              <a:t>Insert authors names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1513045" y="9018886"/>
            <a:ext cx="27252455" cy="2808312"/>
          </a:xfrm>
        </p:spPr>
        <p:txBody>
          <a:bodyPr lIns="0"/>
          <a:lstStyle>
            <a:lvl1pPr>
              <a:buFontTx/>
              <a:buNone/>
              <a:defRPr sz="2800" baseline="0">
                <a:solidFill>
                  <a:srgbClr val="8D7673"/>
                </a:solidFill>
              </a:defRPr>
            </a:lvl1pPr>
          </a:lstStyle>
          <a:p>
            <a:pPr lvl="0"/>
            <a:r>
              <a:rPr lang="en-AU" dirty="0"/>
              <a:t>Insert affiliations and contact details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34330" y="231735"/>
            <a:ext cx="29811313" cy="426635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0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14475" y="9988550"/>
            <a:ext cx="27251025" cy="2825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17643" tIns="208822" rIns="417643" bIns="2088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  <a:p>
            <a:pPr lvl="3"/>
            <a:r>
              <a:rPr lang="en-AU" dirty="0"/>
              <a:t>Fourth level</a:t>
            </a:r>
          </a:p>
          <a:p>
            <a:pPr lvl="4"/>
            <a:r>
              <a:rPr lang="en-AU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14475" y="39676388"/>
            <a:ext cx="7064375" cy="2279650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l" defTabSz="2088215" fontAlgn="auto">
              <a:spcBef>
                <a:spcPts val="0"/>
              </a:spcBef>
              <a:spcAft>
                <a:spcPts val="0"/>
              </a:spcAft>
              <a:defRPr sz="55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9B50DE5-C98A-48E8-B5F6-EC1185A3CEE9}" type="datetimeFigureOut">
              <a:rPr lang="en-US"/>
              <a:pPr>
                <a:defRPr/>
              </a:pPr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345738" y="39676388"/>
            <a:ext cx="9588500" cy="2279650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ctr" defTabSz="2088215" fontAlgn="auto">
              <a:spcBef>
                <a:spcPts val="0"/>
              </a:spcBef>
              <a:spcAft>
                <a:spcPts val="0"/>
              </a:spcAft>
              <a:defRPr sz="55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701125" y="39676388"/>
            <a:ext cx="7064375" cy="2279650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r" defTabSz="2088215" fontAlgn="auto">
              <a:spcBef>
                <a:spcPts val="0"/>
              </a:spcBef>
              <a:spcAft>
                <a:spcPts val="0"/>
              </a:spcAft>
              <a:defRPr sz="55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6A1DA63-8221-4C26-8069-E62B328C68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4" name="Rectangle 93"/>
          <p:cNvSpPr/>
          <p:nvPr userDrawn="1"/>
        </p:nvSpPr>
        <p:spPr>
          <a:xfrm>
            <a:off x="1" y="42376477"/>
            <a:ext cx="30279974" cy="432048"/>
          </a:xfrm>
          <a:prstGeom prst="rect">
            <a:avLst/>
          </a:prstGeom>
          <a:solidFill>
            <a:srgbClr val="A2A9A6"/>
          </a:solidFill>
          <a:ln>
            <a:solidFill>
              <a:srgbClr val="A2A9A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2" name="Rectangle 31"/>
          <p:cNvSpPr/>
          <p:nvPr userDrawn="1"/>
        </p:nvSpPr>
        <p:spPr>
          <a:xfrm>
            <a:off x="8226216" y="354065"/>
            <a:ext cx="13122503" cy="2831544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10000" b="1" cap="none" spc="50" dirty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Ebrima" pitchFamily="2" charset="0"/>
                <a:ea typeface="Ebrima" pitchFamily="2" charset="0"/>
                <a:cs typeface="Ebrima" pitchFamily="2" charset="0"/>
              </a:rPr>
              <a:t>CESE-2025 </a:t>
            </a:r>
            <a:r>
              <a:rPr lang="en-US" sz="6000" b="1" cap="none" spc="50" dirty="0">
                <a:ln w="11430"/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Ebrima" pitchFamily="2" charset="0"/>
                <a:ea typeface="Ebrima" pitchFamily="2" charset="0"/>
                <a:cs typeface="Ebrima" pitchFamily="2" charset="0"/>
              </a:rPr>
              <a:t>(Lanzhou, China)</a:t>
            </a:r>
            <a:endParaRPr lang="en-US" sz="2000" b="1" cap="none" spc="50" dirty="0">
              <a:ln w="11430"/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Ebrima" pitchFamily="2" charset="0"/>
              <a:ea typeface="Ebrima" pitchFamily="2" charset="0"/>
              <a:cs typeface="Ebrima" pitchFamily="2" charset="0"/>
            </a:endParaRPr>
          </a:p>
          <a:p>
            <a:pPr algn="ctr"/>
            <a:endParaRPr lang="en-US" sz="1800" b="1" cap="none" spc="50" dirty="0">
              <a:ln w="11430"/>
              <a:solidFill>
                <a:schemeClr val="tx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Ebrima" pitchFamily="2" charset="0"/>
              <a:ea typeface="Ebrima" pitchFamily="2" charset="0"/>
              <a:cs typeface="Ebrima" pitchFamily="2" charset="0"/>
            </a:endParaRPr>
          </a:p>
          <a:p>
            <a:pPr algn="ctr"/>
            <a:r>
              <a:rPr lang="en-US" sz="3000" b="1" cap="none" spc="50" dirty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Ebrima" pitchFamily="2" charset="0"/>
                <a:ea typeface="Ebrima" pitchFamily="2" charset="0"/>
                <a:cs typeface="Ebrima" pitchFamily="2" charset="0"/>
              </a:rPr>
              <a:t>EIGHTEENTH</a:t>
            </a:r>
            <a:r>
              <a:rPr lang="en-US" sz="3000" b="1" cap="none" spc="50" baseline="0" dirty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Ebrima" pitchFamily="2" charset="0"/>
                <a:ea typeface="Ebrima" pitchFamily="2" charset="0"/>
                <a:cs typeface="Ebrima" pitchFamily="2" charset="0"/>
              </a:rPr>
              <a:t> ANNUAL CONFERENCE ON CHALLENGES</a:t>
            </a:r>
          </a:p>
          <a:p>
            <a:pPr algn="ctr"/>
            <a:r>
              <a:rPr lang="en-US" sz="3000" b="1" cap="none" spc="50" baseline="0" dirty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Ebrima" pitchFamily="2" charset="0"/>
                <a:ea typeface="Ebrima" pitchFamily="2" charset="0"/>
                <a:cs typeface="Ebrima" pitchFamily="2" charset="0"/>
              </a:rPr>
              <a:t> IN ENVIRONMENTAL SCIENCE AND ENGINEERIN</a:t>
            </a:r>
            <a:r>
              <a:rPr lang="en-US" sz="3000" b="1" cap="none" spc="50" baseline="0" dirty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</a:t>
            </a:r>
            <a:endParaRPr lang="en-US" sz="3000" b="1" cap="none" spc="50" dirty="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7" name="Rectangle 36"/>
          <p:cNvSpPr/>
          <p:nvPr userDrawn="1"/>
        </p:nvSpPr>
        <p:spPr>
          <a:xfrm>
            <a:off x="11691120" y="3476144"/>
            <a:ext cx="6192687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/>
            <a:r>
              <a:rPr lang="en-US" sz="4000" b="1" cap="none" spc="50" dirty="0">
                <a:ln w="11430"/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Ebrima" pitchFamily="2" charset="0"/>
                <a:ea typeface="Ebrima" pitchFamily="2" charset="0"/>
                <a:cs typeface="Ebrima" pitchFamily="2" charset="0"/>
              </a:rPr>
              <a:t>21 - 25 September,</a:t>
            </a:r>
            <a:r>
              <a:rPr lang="en-US" sz="4000" b="1" cap="none" spc="50" baseline="0" dirty="0">
                <a:ln w="11430"/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Ebrima" pitchFamily="2" charset="0"/>
                <a:ea typeface="Ebrima" pitchFamily="2" charset="0"/>
                <a:cs typeface="Ebrima" pitchFamily="2" charset="0"/>
              </a:rPr>
              <a:t> 2025</a:t>
            </a:r>
          </a:p>
        </p:txBody>
      </p:sp>
      <p:grpSp>
        <p:nvGrpSpPr>
          <p:cNvPr id="38" name="Group 37"/>
          <p:cNvGrpSpPr/>
          <p:nvPr userDrawn="1"/>
        </p:nvGrpSpPr>
        <p:grpSpPr>
          <a:xfrm>
            <a:off x="23132875" y="578378"/>
            <a:ext cx="7899413" cy="4961721"/>
            <a:chOff x="23258395" y="672028"/>
            <a:chExt cx="7819773" cy="4961721"/>
          </a:xfrm>
        </p:grpSpPr>
        <p:sp>
          <p:nvSpPr>
            <p:cNvPr id="39" name="TextBox 38"/>
            <p:cNvSpPr txBox="1"/>
            <p:nvPr userDrawn="1"/>
          </p:nvSpPr>
          <p:spPr>
            <a:xfrm>
              <a:off x="24301602" y="924768"/>
              <a:ext cx="3560825" cy="47089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30000" dirty="0">
                  <a:solidFill>
                    <a:schemeClr val="bg1"/>
                  </a:solidFill>
                  <a:latin typeface="Brush Script MT" pitchFamily="66" charset="0"/>
                </a:rPr>
                <a:t>18</a:t>
              </a:r>
            </a:p>
          </p:txBody>
        </p:sp>
        <p:sp>
          <p:nvSpPr>
            <p:cNvPr id="40" name="TextBox 39"/>
            <p:cNvSpPr txBox="1"/>
            <p:nvPr userDrawn="1"/>
          </p:nvSpPr>
          <p:spPr>
            <a:xfrm>
              <a:off x="23258395" y="672028"/>
              <a:ext cx="7819773" cy="9387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5500" b="1" dirty="0">
                  <a:solidFill>
                    <a:schemeClr val="accent5">
                      <a:lumMod val="20000"/>
                      <a:lumOff val="80000"/>
                    </a:schemeClr>
                  </a:solidFill>
                </a:rPr>
                <a:t>CELEBRATING</a:t>
              </a:r>
            </a:p>
          </p:txBody>
        </p:sp>
        <p:sp>
          <p:nvSpPr>
            <p:cNvPr id="41" name="TextBox 40"/>
            <p:cNvSpPr txBox="1"/>
            <p:nvPr userDrawn="1"/>
          </p:nvSpPr>
          <p:spPr>
            <a:xfrm>
              <a:off x="27525363" y="2812263"/>
              <a:ext cx="2083134" cy="13542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b="1" dirty="0">
                  <a:solidFill>
                    <a:schemeClr val="accent5">
                      <a:lumMod val="20000"/>
                      <a:lumOff val="80000"/>
                    </a:schemeClr>
                  </a:solidFill>
                  <a:latin typeface="Brush Script MT" pitchFamily="66" charset="0"/>
                </a:rPr>
                <a:t>Years</a:t>
              </a:r>
            </a:p>
          </p:txBody>
        </p:sp>
      </p:grpSp>
      <p:pic>
        <p:nvPicPr>
          <p:cNvPr id="2" name="Picture 2" descr="E:\Jega-Deakin\Jega\CESE\CESE-logo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156" y="294058"/>
            <a:ext cx="4137544" cy="407691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MSIPCMContentMarking" descr="{&quot;HashCode&quot;:1610746136,&quot;Placement&quot;:&quot;Header&quot;,&quot;Top&quot;:0.0,&quot;Left&quot;:1110.85413,&quot;SlideWidth&quot;:2384,&quot;SlideHeight&quot;:3370}">
            <a:extLst>
              <a:ext uri="{FF2B5EF4-FFF2-40B4-BE49-F238E27FC236}">
                <a16:creationId xmlns:a16="http://schemas.microsoft.com/office/drawing/2014/main" id="{C9C1470E-A860-4BAA-B69E-EF14558ABEBB}"/>
              </a:ext>
            </a:extLst>
          </p:cNvPr>
          <p:cNvSpPr txBox="1"/>
          <p:nvPr userDrawn="1"/>
        </p:nvSpPr>
        <p:spPr>
          <a:xfrm>
            <a:off x="14107847" y="0"/>
            <a:ext cx="2064281" cy="2965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AU" sz="1200">
                <a:solidFill>
                  <a:srgbClr val="EEDC00"/>
                </a:solidFill>
                <a:latin typeface="Calibri" panose="020F0502020204030204" pitchFamily="34" charset="0"/>
              </a:rPr>
              <a:t>RMIT Classification: Trusted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xStyles>
    <p:titleStyle>
      <a:lvl1pPr algn="ctr" defTabSz="2087563" rtl="0" eaLnBrk="0" fontAlgn="base" hangingPunct="0">
        <a:spcBef>
          <a:spcPct val="0"/>
        </a:spcBef>
        <a:spcAft>
          <a:spcPct val="0"/>
        </a:spcAft>
        <a:defRPr sz="20100" kern="1200">
          <a:solidFill>
            <a:schemeClr val="accent4">
              <a:lumMod val="50000"/>
            </a:schemeClr>
          </a:solidFill>
          <a:latin typeface="+mj-lt"/>
          <a:ea typeface="+mj-ea"/>
          <a:cs typeface="+mj-cs"/>
        </a:defRPr>
      </a:lvl1pPr>
      <a:lvl2pPr algn="ctr" defTabSz="2087563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Arial" charset="0"/>
        </a:defRPr>
      </a:lvl2pPr>
      <a:lvl3pPr algn="ctr" defTabSz="2087563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Arial" charset="0"/>
        </a:defRPr>
      </a:lvl3pPr>
      <a:lvl4pPr algn="ctr" defTabSz="2087563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Arial" charset="0"/>
        </a:defRPr>
      </a:lvl4pPr>
      <a:lvl5pPr algn="ctr" defTabSz="2087563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Arial" charset="0"/>
        </a:defRPr>
      </a:lvl5pPr>
      <a:lvl6pPr marL="457200" algn="ctr" defTabSz="2087563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Arial" charset="0"/>
        </a:defRPr>
      </a:lvl6pPr>
      <a:lvl7pPr marL="914400" algn="ctr" defTabSz="2087563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Arial" charset="0"/>
        </a:defRPr>
      </a:lvl7pPr>
      <a:lvl8pPr marL="1371600" algn="ctr" defTabSz="2087563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Arial" charset="0"/>
        </a:defRPr>
      </a:lvl8pPr>
      <a:lvl9pPr marL="1828800" algn="ctr" defTabSz="2087563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Arial" charset="0"/>
        </a:defRPr>
      </a:lvl9pPr>
    </p:titleStyle>
    <p:bodyStyle>
      <a:lvl1pPr marL="1565275" indent="-1565275" algn="l" defTabSz="208756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2488" indent="-1304925" algn="l" defTabSz="208756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19700" indent="-1042988" algn="l" defTabSz="208756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7263" indent="-1042988" algn="l" defTabSz="208756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96413" indent="-1042988" algn="l" defTabSz="208756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5184" indent="-1044108" algn="l" defTabSz="2088215" rtl="0" eaLnBrk="1" latinLnBrk="0" hangingPunct="1">
        <a:spcBef>
          <a:spcPct val="20000"/>
        </a:spcBef>
        <a:buFont typeface="Arial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3399" indent="-1044108" algn="l" defTabSz="2088215" rtl="0" eaLnBrk="1" latinLnBrk="0" hangingPunct="1">
        <a:spcBef>
          <a:spcPct val="20000"/>
        </a:spcBef>
        <a:buFont typeface="Arial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1615" indent="-1044108" algn="l" defTabSz="2088215" rtl="0" eaLnBrk="1" latinLnBrk="0" hangingPunct="1">
        <a:spcBef>
          <a:spcPct val="20000"/>
        </a:spcBef>
        <a:buFont typeface="Arial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9830" indent="-1044108" algn="l" defTabSz="2088215" rtl="0" eaLnBrk="1" latinLnBrk="0" hangingPunct="1">
        <a:spcBef>
          <a:spcPct val="20000"/>
        </a:spcBef>
        <a:buFont typeface="Arial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88215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215" algn="l" defTabSz="2088215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431" algn="l" defTabSz="2088215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646" algn="l" defTabSz="2088215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861" algn="l" defTabSz="2088215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1076" algn="l" defTabSz="2088215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9292" algn="l" defTabSz="2088215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7507" algn="l" defTabSz="2088215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5722" algn="l" defTabSz="2088215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AU" dirty="0">
              <a:solidFill>
                <a:srgbClr val="2E6D92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525819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8c3d088b-6243-4963-a2e2-8b321ab7f8fc}" enabled="1" method="Standard" siteId="{d1323671-cdbe-4417-b4d4-bdb24b51316b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3942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Brush Script MT</vt:lpstr>
      <vt:lpstr>Calibri</vt:lpstr>
      <vt:lpstr>Ebrima</vt:lpstr>
      <vt:lpstr>Office Theme</vt:lpstr>
      <vt:lpstr>PowerPoint Presentation</vt:lpstr>
    </vt:vector>
  </TitlesOfParts>
  <Company>Deakin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Greg Keir</dc:creator>
  <cp:lastModifiedBy>Jega Jegatheesan</cp:lastModifiedBy>
  <cp:revision>241</cp:revision>
  <cp:lastPrinted>2011-06-30T00:48:13Z</cp:lastPrinted>
  <dcterms:created xsi:type="dcterms:W3CDTF">2010-08-10T07:59:09Z</dcterms:created>
  <dcterms:modified xsi:type="dcterms:W3CDTF">2025-02-05T12:27:18Z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c3d088b-6243-4963-a2e2-8b321ab7f8fc_Enabled">
    <vt:lpwstr>true</vt:lpwstr>
  </property>
  <property fmtid="{D5CDD505-2E9C-101B-9397-08002B2CF9AE}" pid="3" name="MSIP_Label_8c3d088b-6243-4963-a2e2-8b321ab7f8fc_SetDate">
    <vt:lpwstr>2023-04-01T03:48:40Z</vt:lpwstr>
  </property>
  <property fmtid="{D5CDD505-2E9C-101B-9397-08002B2CF9AE}" pid="4" name="MSIP_Label_8c3d088b-6243-4963-a2e2-8b321ab7f8fc_Method">
    <vt:lpwstr>Standard</vt:lpwstr>
  </property>
  <property fmtid="{D5CDD505-2E9C-101B-9397-08002B2CF9AE}" pid="5" name="MSIP_Label_8c3d088b-6243-4963-a2e2-8b321ab7f8fc_Name">
    <vt:lpwstr>Trusted</vt:lpwstr>
  </property>
  <property fmtid="{D5CDD505-2E9C-101B-9397-08002B2CF9AE}" pid="6" name="MSIP_Label_8c3d088b-6243-4963-a2e2-8b321ab7f8fc_SiteId">
    <vt:lpwstr>d1323671-cdbe-4417-b4d4-bdb24b51316b</vt:lpwstr>
  </property>
  <property fmtid="{D5CDD505-2E9C-101B-9397-08002B2CF9AE}" pid="7" name="MSIP_Label_8c3d088b-6243-4963-a2e2-8b321ab7f8fc_ActionId">
    <vt:lpwstr>654c4127-523e-4ebb-9709-773991e75e81</vt:lpwstr>
  </property>
  <property fmtid="{D5CDD505-2E9C-101B-9397-08002B2CF9AE}" pid="8" name="MSIP_Label_8c3d088b-6243-4963-a2e2-8b321ab7f8fc_ContentBits">
    <vt:lpwstr>1</vt:lpwstr>
  </property>
</Properties>
</file>