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008000"/>
    <a:srgbClr val="009999"/>
    <a:srgbClr val="9AB2AF"/>
    <a:srgbClr val="2E6D92"/>
    <a:srgbClr val="6F8784"/>
    <a:srgbClr val="99FF33"/>
    <a:srgbClr val="33CC33"/>
    <a:srgbClr val="A2A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F5F807-72DF-4745-B423-89178EEDC9E0}" v="2" dt="2025-02-05T12:25:25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Objects="1">
      <p:cViewPr>
        <p:scale>
          <a:sx n="38" d="100"/>
          <a:sy n="38" d="100"/>
        </p:scale>
        <p:origin x="0" y="84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2131B1-DD30-4E0E-AC6E-E47BA1E9756C}" type="datetimeFigureOut">
              <a:rPr lang="en-US"/>
              <a:pPr>
                <a:defRPr/>
              </a:pPr>
              <a:t>2/5/2025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4E2E5-787B-4053-B662-BC68A05DA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4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3522" y="4698406"/>
            <a:ext cx="27251978" cy="2880320"/>
          </a:xfrm>
          <a:prstGeom prst="rect">
            <a:avLst/>
          </a:prstGeom>
        </p:spPr>
        <p:txBody>
          <a:bodyPr lIns="0" anchor="ctr"/>
          <a:lstStyle>
            <a:lvl1pPr algn="l">
              <a:defRPr sz="8000"/>
            </a:lvl1pPr>
          </a:lstStyle>
          <a:p>
            <a:r>
              <a:rPr lang="en-AU" dirty="0"/>
              <a:t>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Insert poster content here.</a:t>
            </a:r>
            <a:br>
              <a:rPr lang="en-US" dirty="0"/>
            </a:br>
            <a:r>
              <a:rPr lang="en-US" dirty="0"/>
              <a:t>Recommended font size for body text is Arial size 32.</a:t>
            </a:r>
            <a:br>
              <a:rPr lang="en-US" dirty="0"/>
            </a:br>
            <a:r>
              <a:rPr lang="en-US" dirty="0"/>
              <a:t>Two column layout is preferred (right click, select ‘Format  Shape’, then select ‘Text  Box’, then ‘Columns’).</a:t>
            </a:r>
            <a:br>
              <a:rPr lang="en-US" dirty="0"/>
            </a:br>
            <a:r>
              <a:rPr lang="en-US" dirty="0"/>
              <a:t>Headings should be Arial size 36, bold.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rgbClr val="C27065"/>
                </a:solidFill>
              </a:defRPr>
            </a:lvl1pPr>
          </a:lstStyle>
          <a:p>
            <a:pPr lvl="0"/>
            <a:r>
              <a:rPr lang="en-AU" dirty="0"/>
              <a:t>Insert authors names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rgbClr val="8D7673"/>
                </a:solidFill>
              </a:defRPr>
            </a:lvl1pPr>
          </a:lstStyle>
          <a:p>
            <a:pPr lvl="0"/>
            <a:r>
              <a:rPr lang="en-AU" dirty="0"/>
              <a:t>Insert affiliations and contact details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34330" y="231735"/>
            <a:ext cx="29811313" cy="42663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50DE5-C98A-48E8-B5F6-EC1185A3CEE9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sz="55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1DA63-8221-4C26-8069-E62B328C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Rectangle 93"/>
          <p:cNvSpPr/>
          <p:nvPr userDrawn="1"/>
        </p:nvSpPr>
        <p:spPr>
          <a:xfrm>
            <a:off x="1" y="42376477"/>
            <a:ext cx="30279974" cy="432048"/>
          </a:xfrm>
          <a:prstGeom prst="rect">
            <a:avLst/>
          </a:prstGeom>
          <a:solidFill>
            <a:srgbClr val="A2A9A6"/>
          </a:solidFill>
          <a:ln>
            <a:solidFill>
              <a:srgbClr val="A2A9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 userDrawn="1"/>
        </p:nvSpPr>
        <p:spPr>
          <a:xfrm>
            <a:off x="8226216" y="354065"/>
            <a:ext cx="13122503" cy="2831544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CESE-2025 </a:t>
            </a:r>
            <a:r>
              <a:rPr lang="en-US" sz="6000" b="1" cap="none" spc="50" dirty="0">
                <a:ln w="1143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(Lanzhou, China)</a:t>
            </a:r>
            <a:endParaRPr lang="en-US" sz="2000" b="1" cap="none" spc="50" dirty="0">
              <a:ln w="11430"/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endParaRPr lang="en-US" sz="18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sz="3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EIGHTEENTH</a:t>
            </a:r>
            <a:r>
              <a:rPr lang="en-US" sz="3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ANNUAL CONFERENCE ON CHALLENGES</a:t>
            </a:r>
          </a:p>
          <a:p>
            <a:pPr algn="ctr"/>
            <a:r>
              <a:rPr lang="en-US" sz="3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IN ENVIRONMENTAL SCIENCE AND ENGINEERIN</a:t>
            </a:r>
            <a:r>
              <a:rPr lang="en-US" sz="3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en-US" sz="3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11691120" y="3476144"/>
            <a:ext cx="619268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000" b="1" cap="none" spc="50" dirty="0">
                <a:ln w="1143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21 - 25 September,</a:t>
            </a:r>
            <a:r>
              <a:rPr lang="en-US" sz="4000" b="1" cap="none" spc="50" baseline="0" dirty="0">
                <a:ln w="1143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2025</a:t>
            </a:r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23132875" y="578378"/>
            <a:ext cx="7899413" cy="4961721"/>
            <a:chOff x="23258395" y="672028"/>
            <a:chExt cx="7819773" cy="4961721"/>
          </a:xfrm>
        </p:grpSpPr>
        <p:sp>
          <p:nvSpPr>
            <p:cNvPr id="39" name="TextBox 38"/>
            <p:cNvSpPr txBox="1"/>
            <p:nvPr userDrawn="1"/>
          </p:nvSpPr>
          <p:spPr>
            <a:xfrm>
              <a:off x="24301602" y="924768"/>
              <a:ext cx="3560825" cy="470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0000" dirty="0">
                  <a:solidFill>
                    <a:schemeClr val="bg1"/>
                  </a:solidFill>
                  <a:latin typeface="Brush Script MT" pitchFamily="66" charset="0"/>
                </a:rPr>
                <a:t>18</a:t>
              </a:r>
            </a:p>
          </p:txBody>
        </p:sp>
        <p:sp>
          <p:nvSpPr>
            <p:cNvPr id="40" name="TextBox 39"/>
            <p:cNvSpPr txBox="1"/>
            <p:nvPr userDrawn="1"/>
          </p:nvSpPr>
          <p:spPr>
            <a:xfrm>
              <a:off x="23258395" y="672028"/>
              <a:ext cx="7819773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55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CELEBRATING</a:t>
              </a:r>
            </a:p>
          </p:txBody>
        </p:sp>
        <p:sp>
          <p:nvSpPr>
            <p:cNvPr id="41" name="TextBox 40"/>
            <p:cNvSpPr txBox="1"/>
            <p:nvPr userDrawn="1"/>
          </p:nvSpPr>
          <p:spPr>
            <a:xfrm>
              <a:off x="27525363" y="2812263"/>
              <a:ext cx="2083134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Brush Script MT" pitchFamily="66" charset="0"/>
                </a:rPr>
                <a:t>Years</a:t>
              </a:r>
            </a:p>
          </p:txBody>
        </p:sp>
      </p:grpSp>
      <p:pic>
        <p:nvPicPr>
          <p:cNvPr id="2" name="Picture 2" descr="E:\Jega-Deakin\Jega\CESE\CESE-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56" y="294058"/>
            <a:ext cx="4137544" cy="4076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MSIPCMContentMarking" descr="{&quot;HashCode&quot;:1610746136,&quot;Placement&quot;:&quot;Header&quot;,&quot;Top&quot;:0.0,&quot;Left&quot;:1110.85413,&quot;SlideWidth&quot;:2384,&quot;SlideHeight&quot;:3370}">
            <a:extLst>
              <a:ext uri="{FF2B5EF4-FFF2-40B4-BE49-F238E27FC236}">
                <a16:creationId xmlns:a16="http://schemas.microsoft.com/office/drawing/2014/main" id="{C9C1470E-A860-4BAA-B69E-EF14558ABEBB}"/>
              </a:ext>
            </a:extLst>
          </p:cNvPr>
          <p:cNvSpPr txBox="1"/>
          <p:nvPr userDrawn="1"/>
        </p:nvSpPr>
        <p:spPr>
          <a:xfrm>
            <a:off x="14107847" y="0"/>
            <a:ext cx="2064281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200">
                <a:solidFill>
                  <a:srgbClr val="EEDC00"/>
                </a:solidFill>
                <a:latin typeface="Calibri" panose="020F0502020204030204" pitchFamily="34" charset="0"/>
              </a:rPr>
              <a:t>RMIT Classification: Trusted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>
              <a:solidFill>
                <a:srgbClr val="2E6D9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5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c3d088b-6243-4963-a2e2-8b321ab7f8fc}" enabled="1" method="Standard" siteId="{d1323671-cdbe-4417-b4d4-bdb24b51316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3942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Ebrima</vt:lpstr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Jega Jegatheesan</cp:lastModifiedBy>
  <cp:revision>241</cp:revision>
  <cp:lastPrinted>2011-06-30T00:48:13Z</cp:lastPrinted>
  <dcterms:created xsi:type="dcterms:W3CDTF">2010-08-10T07:59:09Z</dcterms:created>
  <dcterms:modified xsi:type="dcterms:W3CDTF">2025-02-05T12:27:18Z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3d088b-6243-4963-a2e2-8b321ab7f8fc_Enabled">
    <vt:lpwstr>true</vt:lpwstr>
  </property>
  <property fmtid="{D5CDD505-2E9C-101B-9397-08002B2CF9AE}" pid="3" name="MSIP_Label_8c3d088b-6243-4963-a2e2-8b321ab7f8fc_SetDate">
    <vt:lpwstr>2023-04-01T03:48:40Z</vt:lpwstr>
  </property>
  <property fmtid="{D5CDD505-2E9C-101B-9397-08002B2CF9AE}" pid="4" name="MSIP_Label_8c3d088b-6243-4963-a2e2-8b321ab7f8fc_Method">
    <vt:lpwstr>Standard</vt:lpwstr>
  </property>
  <property fmtid="{D5CDD505-2E9C-101B-9397-08002B2CF9AE}" pid="5" name="MSIP_Label_8c3d088b-6243-4963-a2e2-8b321ab7f8fc_Name">
    <vt:lpwstr>Trusted</vt:lpwstr>
  </property>
  <property fmtid="{D5CDD505-2E9C-101B-9397-08002B2CF9AE}" pid="6" name="MSIP_Label_8c3d088b-6243-4963-a2e2-8b321ab7f8fc_SiteId">
    <vt:lpwstr>d1323671-cdbe-4417-b4d4-bdb24b51316b</vt:lpwstr>
  </property>
  <property fmtid="{D5CDD505-2E9C-101B-9397-08002B2CF9AE}" pid="7" name="MSIP_Label_8c3d088b-6243-4963-a2e2-8b321ab7f8fc_ActionId">
    <vt:lpwstr>654c4127-523e-4ebb-9709-773991e75e81</vt:lpwstr>
  </property>
  <property fmtid="{D5CDD505-2E9C-101B-9397-08002B2CF9AE}" pid="8" name="MSIP_Label_8c3d088b-6243-4963-a2e2-8b321ab7f8fc_ContentBits">
    <vt:lpwstr>1</vt:lpwstr>
  </property>
</Properties>
</file>